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400800" cy="54864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13" autoAdjust="0"/>
    <p:restoredTop sz="90929"/>
  </p:normalViewPr>
  <p:slideViewPr>
    <p:cSldViewPr>
      <p:cViewPr>
        <p:scale>
          <a:sx n="125" d="100"/>
          <a:sy n="125" d="100"/>
        </p:scale>
        <p:origin x="-828" y="-72"/>
      </p:cViewPr>
      <p:guideLst>
        <p:guide orient="horz" pos="1728"/>
        <p:guide pos="20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425" y="1704975"/>
            <a:ext cx="5441950" cy="11747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0438" y="3108325"/>
            <a:ext cx="4479925" cy="14033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50542B-9E48-462F-ADCC-7E186E5FE5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F4CEC7-081A-4B91-9156-D9BF673B98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60888" y="485775"/>
            <a:ext cx="1360487" cy="4391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9425" y="485775"/>
            <a:ext cx="3929063" cy="4391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028CDD-0003-4B33-9405-8F87907023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E0C002-96C5-46CF-9ECA-3D94547C9A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413" y="3525838"/>
            <a:ext cx="5440362" cy="1089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413" y="2325688"/>
            <a:ext cx="5440362" cy="12001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6D28FE-761E-46CC-9577-1979E59883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9425" y="1589088"/>
            <a:ext cx="2644775" cy="3287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6600" y="1589088"/>
            <a:ext cx="2644775" cy="3287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A69D4E-D634-47A6-856D-526B915B16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219075"/>
            <a:ext cx="575945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0675" y="1228725"/>
            <a:ext cx="2827338" cy="511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0675" y="1739900"/>
            <a:ext cx="2827338" cy="31607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51200" y="1228725"/>
            <a:ext cx="2828925" cy="511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51200" y="1739900"/>
            <a:ext cx="2828925" cy="31607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875C8F-0A11-479C-9FBC-8607ECCBBC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A44C4B-919C-4C8C-9AC7-67F9F9A93E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5D50F5-1446-4EC5-B3A6-4AEA8A9389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219075"/>
            <a:ext cx="2105025" cy="9286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1900" y="219075"/>
            <a:ext cx="3578225" cy="4681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0675" y="1147763"/>
            <a:ext cx="2105025" cy="3752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D97A77-8B9A-4889-BAE0-74092851E3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125" y="3840163"/>
            <a:ext cx="3841750" cy="454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54125" y="490538"/>
            <a:ext cx="3841750" cy="32908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4125" y="4294188"/>
            <a:ext cx="3841750" cy="6429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888AE-AA85-4A81-92C1-4E325ACE30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9425" y="485775"/>
            <a:ext cx="5441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7920" tIns="33960" rIns="67920" bIns="339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9425" y="1589088"/>
            <a:ext cx="5441950" cy="328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7920" tIns="33960" rIns="67920" bIns="339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79425" y="5000625"/>
            <a:ext cx="13335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920" tIns="33960" rIns="67920" bIns="3396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87575" y="5000625"/>
            <a:ext cx="20256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920" tIns="33960" rIns="67920" bIns="3396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7875" y="5000625"/>
            <a:ext cx="13335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920" tIns="33960" rIns="67920" bIns="3396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7818AC-6A54-4F27-80BD-C20477A3DED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1038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1038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2pPr>
      <a:lvl3pPr algn="ctr" defTabSz="681038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3pPr>
      <a:lvl4pPr algn="ctr" defTabSz="681038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4pPr>
      <a:lvl5pPr algn="ctr" defTabSz="681038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5pPr>
      <a:lvl6pPr marL="457200" algn="ctr" defTabSz="681038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6pPr>
      <a:lvl7pPr marL="914400" algn="ctr" defTabSz="681038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7pPr>
      <a:lvl8pPr marL="1371600" algn="ctr" defTabSz="681038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8pPr>
      <a:lvl9pPr marL="1828800" algn="ctr" defTabSz="681038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9pPr>
    </p:titleStyle>
    <p:bodyStyle>
      <a:lvl1pPr marL="257175" indent="-257175" algn="l" defTabSz="681038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55625" indent="-215900" algn="l" defTabSz="681038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847725" indent="-166688" algn="l" defTabSz="681038" rtl="0" eaLnBrk="0" fontAlgn="base" hangingPunct="0">
        <a:spcBef>
          <a:spcPct val="2000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</a:defRPr>
      </a:lvl3pPr>
      <a:lvl4pPr marL="1187450" indent="-166688" algn="l" defTabSz="681038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527175" indent="-166688" algn="l" defTabSz="681038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1984375" indent="-166688" algn="l" defTabSz="681038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441575" indent="-166688" algn="l" defTabSz="681038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898775" indent="-166688" algn="l" defTabSz="681038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355975" indent="-166688" algn="l" defTabSz="681038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3200400" y="914400"/>
            <a:ext cx="28003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69809" tIns="84904" rIns="169809" bIns="84904">
            <a:spAutoFit/>
          </a:bodyPr>
          <a:lstStyle/>
          <a:p>
            <a:pPr defTabSz="1700213"/>
            <a:endParaRPr lang="en-US" sz="4500"/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3124200" y="368300"/>
            <a:ext cx="2743200" cy="111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69809" tIns="84904" rIns="169809" bIns="84904">
            <a:spAutoFit/>
          </a:bodyPr>
          <a:lstStyle/>
          <a:p>
            <a:pPr defTabSz="1700213"/>
            <a:r>
              <a:rPr lang="en-US" sz="2100" dirty="0"/>
              <a:t>        </a:t>
            </a:r>
            <a:r>
              <a:rPr lang="en-US" sz="2600" b="1" i="1" dirty="0" smtClean="0">
                <a:solidFill>
                  <a:schemeClr val="accent2"/>
                </a:solidFill>
                <a:latin typeface="Courier New" pitchFamily="49" charset="0"/>
              </a:rPr>
              <a:t>  Iris</a:t>
            </a:r>
            <a:endParaRPr lang="en-US" sz="2600" b="1" i="1" dirty="0">
              <a:solidFill>
                <a:schemeClr val="accent2"/>
              </a:solidFill>
              <a:latin typeface="Courier New" pitchFamily="49" charset="0"/>
            </a:endParaRPr>
          </a:p>
          <a:p>
            <a:pPr defTabSz="1700213"/>
            <a:r>
              <a:rPr lang="en-US" sz="2100" dirty="0"/>
              <a:t>       </a:t>
            </a:r>
            <a:r>
              <a:rPr lang="en-US" sz="2100" dirty="0" smtClean="0"/>
              <a:t>   </a:t>
            </a:r>
            <a:r>
              <a:rPr lang="en-US" sz="2100" dirty="0" smtClean="0"/>
              <a:t>   </a:t>
            </a:r>
            <a:r>
              <a:rPr lang="en-US" sz="1400" b="1" dirty="0" smtClean="0">
                <a:solidFill>
                  <a:srgbClr val="CC0000"/>
                </a:solidFill>
                <a:latin typeface="Tahoma" pitchFamily="34" charset="0"/>
              </a:rPr>
              <a:t>Version </a:t>
            </a:r>
            <a:r>
              <a:rPr lang="en-US" sz="1400" b="1" dirty="0" smtClean="0">
                <a:solidFill>
                  <a:srgbClr val="CC0000"/>
                </a:solidFill>
                <a:latin typeface="Tahoma" pitchFamily="34" charset="0"/>
              </a:rPr>
              <a:t>1.0</a:t>
            </a:r>
            <a:endParaRPr lang="en-US" sz="1400" b="1" dirty="0">
              <a:solidFill>
                <a:srgbClr val="CC0000"/>
              </a:solidFill>
              <a:latin typeface="Tahoma" pitchFamily="34" charset="0"/>
            </a:endParaRPr>
          </a:p>
          <a:p>
            <a:pPr defTabSz="1700213"/>
            <a:r>
              <a:rPr lang="en-US" sz="1400" b="1" dirty="0">
                <a:latin typeface="Tahoma" pitchFamily="34" charset="0"/>
              </a:rPr>
              <a:t>         </a:t>
            </a:r>
            <a:r>
              <a:rPr lang="en-US" sz="1400" b="1" dirty="0" smtClean="0">
                <a:latin typeface="Tahoma" pitchFamily="34" charset="0"/>
              </a:rPr>
              <a:t>September</a:t>
            </a:r>
            <a:r>
              <a:rPr lang="en-US" sz="1400" dirty="0" smtClean="0">
                <a:latin typeface="Tahoma" pitchFamily="34" charset="0"/>
              </a:rPr>
              <a:t> </a:t>
            </a:r>
            <a:r>
              <a:rPr lang="en-US" sz="1400" b="1" dirty="0" smtClean="0">
                <a:latin typeface="Tahoma" pitchFamily="34" charset="0"/>
              </a:rPr>
              <a:t>15</a:t>
            </a:r>
            <a:r>
              <a:rPr lang="en-US" sz="1400" b="1" dirty="0" smtClean="0">
                <a:latin typeface="Tahoma" pitchFamily="34" charset="0"/>
              </a:rPr>
              <a:t>, </a:t>
            </a:r>
            <a:r>
              <a:rPr lang="en-US" sz="1400" b="1" dirty="0">
                <a:latin typeface="Tahoma" pitchFamily="34" charset="0"/>
              </a:rPr>
              <a:t>2011</a:t>
            </a:r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400050" y="2286000"/>
            <a:ext cx="56007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69809" tIns="84904" rIns="169809" bIns="84904">
            <a:spAutoFit/>
          </a:bodyPr>
          <a:lstStyle/>
          <a:p>
            <a:pPr defTabSz="1700213"/>
            <a:endParaRPr lang="en-US" sz="4500"/>
          </a:p>
        </p:txBody>
      </p:sp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425450" y="1714500"/>
            <a:ext cx="5467350" cy="2048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69809" tIns="84904" rIns="169809" bIns="84904">
            <a:spAutoFit/>
          </a:bodyPr>
          <a:lstStyle/>
          <a:p>
            <a:pPr defTabSz="1700213"/>
            <a:r>
              <a:rPr lang="en-US" sz="1200" dirty="0">
                <a:latin typeface="Tahoma" pitchFamily="34" charset="0"/>
              </a:rPr>
              <a:t>    </a:t>
            </a:r>
            <a:r>
              <a:rPr lang="en-US" sz="1200" dirty="0" smtClean="0">
                <a:latin typeface="Tahoma" pitchFamily="34" charset="0"/>
              </a:rPr>
              <a:t>  Iris </a:t>
            </a:r>
            <a:r>
              <a:rPr lang="en-US" sz="1200" dirty="0">
                <a:latin typeface="Tahoma" pitchFamily="34" charset="0"/>
              </a:rPr>
              <a:t>is developed </a:t>
            </a:r>
            <a:r>
              <a:rPr lang="en-US" sz="1200" dirty="0" smtClean="0">
                <a:latin typeface="Tahoma" pitchFamily="34" charset="0"/>
              </a:rPr>
              <a:t>by the Space Telescope Science Institute and the</a:t>
            </a:r>
          </a:p>
          <a:p>
            <a:pPr defTabSz="1700213"/>
            <a:r>
              <a:rPr lang="en-US" sz="1200" dirty="0" smtClean="0">
                <a:latin typeface="Tahoma" pitchFamily="34" charset="0"/>
              </a:rPr>
              <a:t>                                 Center for Astrophysics</a:t>
            </a:r>
          </a:p>
          <a:p>
            <a:pPr defTabSz="1700213"/>
            <a:endParaRPr lang="en-US" sz="1200" dirty="0" smtClean="0">
              <a:latin typeface="Tahoma" pitchFamily="34" charset="0"/>
            </a:endParaRPr>
          </a:p>
          <a:p>
            <a:pPr defTabSz="1700213"/>
            <a:r>
              <a:rPr lang="en-US" sz="1200" dirty="0" smtClean="0">
                <a:latin typeface="Tahoma" pitchFamily="34" charset="0"/>
              </a:rPr>
              <a:t>      Iris is based on Specview (STScI), Sherpa (CfA), and SedLib (CfA) </a:t>
            </a:r>
          </a:p>
          <a:p>
            <a:pPr defTabSz="1700213"/>
            <a:endParaRPr lang="en-US" sz="1400" dirty="0">
              <a:latin typeface="Tahoma" pitchFamily="34" charset="0"/>
            </a:endParaRPr>
          </a:p>
          <a:p>
            <a:pPr defTabSz="1700213"/>
            <a:r>
              <a:rPr lang="en-US" sz="1200" dirty="0">
                <a:latin typeface="Tahoma" pitchFamily="34" charset="0"/>
              </a:rPr>
              <a:t>    </a:t>
            </a:r>
            <a:r>
              <a:rPr lang="en-US" sz="1200" dirty="0" smtClean="0">
                <a:latin typeface="Tahoma" pitchFamily="34" charset="0"/>
              </a:rPr>
              <a:t>       Iris </a:t>
            </a:r>
            <a:r>
              <a:rPr lang="en-US" sz="1200" dirty="0">
                <a:latin typeface="Tahoma" pitchFamily="34" charset="0"/>
              </a:rPr>
              <a:t>uses JavaFITS  - Copyright: Thomas McGlynn 1997-1999.</a:t>
            </a:r>
          </a:p>
          <a:p>
            <a:pPr defTabSz="1700213"/>
            <a:endParaRPr lang="en-US" sz="1200" dirty="0">
              <a:latin typeface="Tahoma" pitchFamily="34" charset="0"/>
            </a:endParaRPr>
          </a:p>
          <a:p>
            <a:pPr defTabSz="1700213"/>
            <a:r>
              <a:rPr lang="en-US" sz="1200" b="1" dirty="0" smtClean="0">
                <a:latin typeface="Tahoma" pitchFamily="34" charset="0"/>
              </a:rPr>
              <a:t>          ___________________________________________</a:t>
            </a:r>
            <a:endParaRPr lang="en-US" sz="1200" b="1" dirty="0">
              <a:latin typeface="Tahoma" pitchFamily="34" charset="0"/>
            </a:endParaRPr>
          </a:p>
          <a:p>
            <a:pPr defTabSz="1700213"/>
            <a:endParaRPr lang="en-US" sz="1200" dirty="0">
              <a:solidFill>
                <a:schemeClr val="accent1"/>
              </a:solidFill>
              <a:latin typeface="Tahoma" pitchFamily="34" charset="0"/>
            </a:endParaRPr>
          </a:p>
          <a:p>
            <a:pPr defTabSz="1700213"/>
            <a:r>
              <a:rPr lang="en-US" sz="1200" dirty="0">
                <a:solidFill>
                  <a:schemeClr val="accent1"/>
                </a:solidFill>
                <a:latin typeface="Tahoma" pitchFamily="34" charset="0"/>
              </a:rPr>
              <a:t>                    </a:t>
            </a:r>
            <a:r>
              <a:rPr lang="en-US" sz="1200" dirty="0" smtClean="0">
                <a:solidFill>
                  <a:schemeClr val="accent1"/>
                </a:solidFill>
                <a:latin typeface="Tahoma" pitchFamily="34" charset="0"/>
              </a:rPr>
              <a:t>      </a:t>
            </a:r>
            <a:r>
              <a:rPr lang="en-US" sz="1200" dirty="0" smtClean="0">
                <a:latin typeface="Tahoma" pitchFamily="34" charset="0"/>
              </a:rPr>
              <a:t>Iris </a:t>
            </a:r>
            <a:r>
              <a:rPr lang="en-US" sz="1200" dirty="0">
                <a:latin typeface="Tahoma" pitchFamily="34" charset="0"/>
              </a:rPr>
              <a:t>is distributed under a BSD license</a:t>
            </a:r>
          </a:p>
        </p:txBody>
      </p:sp>
      <p:pic>
        <p:nvPicPr>
          <p:cNvPr id="8" name="Picture 7" descr="Iris_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76200"/>
            <a:ext cx="2619375" cy="172290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2946</TotalTime>
  <Words>65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STScI/CSO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busko</dc:creator>
  <cp:lastModifiedBy>busk</cp:lastModifiedBy>
  <cp:revision>54</cp:revision>
  <dcterms:created xsi:type="dcterms:W3CDTF">2005-01-17T17:56:59Z</dcterms:created>
  <dcterms:modified xsi:type="dcterms:W3CDTF">2011-09-08T18:50:57Z</dcterms:modified>
</cp:coreProperties>
</file>