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400800" cy="54864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13" autoAdjust="0"/>
    <p:restoredTop sz="90929"/>
  </p:normalViewPr>
  <p:slideViewPr>
    <p:cSldViewPr>
      <p:cViewPr>
        <p:scale>
          <a:sx n="125" d="100"/>
          <a:sy n="125" d="100"/>
        </p:scale>
        <p:origin x="-828" y="-72"/>
      </p:cViewPr>
      <p:guideLst>
        <p:guide orient="horz" pos="1728"/>
        <p:guide pos="2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A0FAF-E7C1-4E48-BB96-9274DE75A8A2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0" y="685800"/>
            <a:ext cx="4000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C9D5B-D77D-43DF-A496-6B08F1EE61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C9D5B-D77D-43DF-A496-6B08F1EE61D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425" y="1704975"/>
            <a:ext cx="5441950" cy="11747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0438" y="3108325"/>
            <a:ext cx="4479925" cy="14033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50542B-9E48-462F-ADCC-7E186E5FE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4CEC7-081A-4B91-9156-D9BF673B98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60888" y="485775"/>
            <a:ext cx="1360487" cy="4391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485775"/>
            <a:ext cx="3929063" cy="4391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28CDD-0003-4B33-9405-8F8790702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0C002-96C5-46CF-9ECA-3D94547C9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413" y="3525838"/>
            <a:ext cx="5440362" cy="1089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413" y="2325688"/>
            <a:ext cx="5440362" cy="12001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D28FE-761E-46CC-9577-1979E5988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425" y="1589088"/>
            <a:ext cx="2644775" cy="3287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589088"/>
            <a:ext cx="2644775" cy="3287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69D4E-D634-47A6-856D-526B915B1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219075"/>
            <a:ext cx="575945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675" y="1228725"/>
            <a:ext cx="2827338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675" y="1739900"/>
            <a:ext cx="2827338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51200" y="1228725"/>
            <a:ext cx="2828925" cy="511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51200" y="1739900"/>
            <a:ext cx="2828925" cy="31607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75C8F-0A11-479C-9FBC-8607ECCB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44C4B-919C-4C8C-9AC7-67F9F9A93E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D50F5-1446-4EC5-B3A6-4AEA8A938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5" y="219075"/>
            <a:ext cx="2105025" cy="9286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1900" y="219075"/>
            <a:ext cx="3578225" cy="4681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0675" y="1147763"/>
            <a:ext cx="2105025" cy="3752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D97A77-8B9A-4889-BAE0-74092851E3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125" y="3840163"/>
            <a:ext cx="3841750" cy="454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54125" y="490538"/>
            <a:ext cx="3841750" cy="32908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4125" y="4294188"/>
            <a:ext cx="3841750" cy="642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888AE-AA85-4A81-92C1-4E325ACE3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485775"/>
            <a:ext cx="5441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920" tIns="33960" rIns="67920" bIns="339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589088"/>
            <a:ext cx="5441950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9425" y="5000625"/>
            <a:ext cx="13335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87575" y="5000625"/>
            <a:ext cx="20256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75" y="5000625"/>
            <a:ext cx="13335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7920" tIns="33960" rIns="67920" bIns="3396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7818AC-6A54-4F27-80BD-C20477A3DE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2pPr>
      <a:lvl3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3pPr>
      <a:lvl4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4pPr>
      <a:lvl5pPr algn="ctr" defTabSz="681038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5pPr>
      <a:lvl6pPr marL="4572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6pPr>
      <a:lvl7pPr marL="9144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7pPr>
      <a:lvl8pPr marL="13716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8pPr>
      <a:lvl9pPr marL="1828800" algn="ctr" defTabSz="681038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charset="0"/>
        </a:defRPr>
      </a:lvl9pPr>
    </p:titleStyle>
    <p:bodyStyle>
      <a:lvl1pPr marL="257175" indent="-257175" algn="l" defTabSz="681038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5900" algn="l" defTabSz="681038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847725" indent="-166688" algn="l" defTabSz="681038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187450" indent="-166688" algn="l" defTabSz="681038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527175" indent="-166688" algn="l" defTabSz="681038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843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415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987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55975" indent="-166688" algn="l" defTabSz="681038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tsci.edu/resources/software_hardware/spec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3200400" y="914400"/>
            <a:ext cx="28003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endParaRPr lang="en-US" sz="4500"/>
          </a:p>
        </p:txBody>
      </p:sp>
      <p:pic>
        <p:nvPicPr>
          <p:cNvPr id="2051" name="Picture 4" descr="log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450" y="320675"/>
            <a:ext cx="18605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667000" y="368300"/>
            <a:ext cx="333375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r>
              <a:rPr lang="en-US" sz="2100" dirty="0"/>
              <a:t>        </a:t>
            </a:r>
            <a:r>
              <a:rPr lang="en-US" sz="2600" b="1" i="1" dirty="0">
                <a:solidFill>
                  <a:schemeClr val="accent2"/>
                </a:solidFill>
                <a:latin typeface="Courier New" pitchFamily="49" charset="0"/>
              </a:rPr>
              <a:t>Specview</a:t>
            </a:r>
          </a:p>
          <a:p>
            <a:pPr defTabSz="1700213"/>
            <a:r>
              <a:rPr lang="en-US" sz="2100" dirty="0"/>
              <a:t>       </a:t>
            </a:r>
            <a:r>
              <a:rPr lang="en-US" sz="2100" dirty="0" smtClean="0"/>
              <a:t>  </a:t>
            </a:r>
            <a:r>
              <a:rPr lang="en-US" sz="2100" dirty="0" smtClean="0"/>
              <a:t>   </a:t>
            </a:r>
            <a:r>
              <a:rPr lang="en-US" sz="1400" b="1" dirty="0" smtClean="0">
                <a:solidFill>
                  <a:srgbClr val="CC0000"/>
                </a:solidFill>
                <a:latin typeface="Tahoma" pitchFamily="34" charset="0"/>
              </a:rPr>
              <a:t>Version 2.15</a:t>
            </a:r>
            <a:endParaRPr lang="en-US" sz="1400" b="1" dirty="0">
              <a:solidFill>
                <a:srgbClr val="CC0000"/>
              </a:solidFill>
              <a:latin typeface="Tahoma" pitchFamily="34" charset="0"/>
            </a:endParaRPr>
          </a:p>
          <a:p>
            <a:pPr defTabSz="1700213"/>
            <a:r>
              <a:rPr lang="en-US" sz="1400" b="1" dirty="0">
                <a:latin typeface="Tahoma" pitchFamily="34" charset="0"/>
              </a:rPr>
              <a:t>            </a:t>
            </a:r>
            <a:r>
              <a:rPr lang="en-US" sz="1400" b="1" dirty="0" smtClean="0">
                <a:latin typeface="Tahoma" pitchFamily="34" charset="0"/>
              </a:rPr>
              <a:t> August</a:t>
            </a:r>
            <a:r>
              <a:rPr lang="en-US" sz="1400" dirty="0" smtClean="0">
                <a:latin typeface="Tahoma" pitchFamily="34" charset="0"/>
              </a:rPr>
              <a:t> 10, </a:t>
            </a:r>
            <a:r>
              <a:rPr lang="en-US" sz="1400" dirty="0">
                <a:latin typeface="Tahoma" pitchFamily="34" charset="0"/>
              </a:rPr>
              <a:t>2011</a:t>
            </a: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400050" y="2286000"/>
            <a:ext cx="56007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endParaRPr lang="en-US" sz="4500"/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425450" y="1714500"/>
            <a:ext cx="5467350" cy="260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69809" tIns="84904" rIns="169809" bIns="84904">
            <a:spAutoFit/>
          </a:bodyPr>
          <a:lstStyle/>
          <a:p>
            <a:pPr defTabSz="1700213"/>
            <a:r>
              <a:rPr lang="en-US" sz="1200" dirty="0">
                <a:latin typeface="Tahoma" pitchFamily="34" charset="0"/>
              </a:rPr>
              <a:t>    </a:t>
            </a:r>
            <a:endParaRPr lang="en-US" sz="1200" dirty="0" smtClean="0">
              <a:latin typeface="Tahoma" pitchFamily="34" charset="0"/>
            </a:endParaRPr>
          </a:p>
          <a:p>
            <a:pPr defTabSz="1700213"/>
            <a:r>
              <a:rPr lang="en-US" sz="1200" dirty="0" smtClean="0">
                <a:latin typeface="Tahoma" pitchFamily="34" charset="0"/>
              </a:rPr>
              <a:t> </a:t>
            </a:r>
            <a:r>
              <a:rPr lang="en-US" sz="1200" dirty="0" smtClean="0">
                <a:latin typeface="Tahoma" pitchFamily="34" charset="0"/>
              </a:rPr>
              <a:t>   </a:t>
            </a:r>
            <a:r>
              <a:rPr lang="en-US" sz="1200" dirty="0" smtClean="0">
                <a:latin typeface="Tahoma" pitchFamily="34" charset="0"/>
              </a:rPr>
              <a:t>Specview </a:t>
            </a:r>
            <a:r>
              <a:rPr lang="en-US" sz="1200" dirty="0">
                <a:latin typeface="Tahoma" pitchFamily="34" charset="0"/>
              </a:rPr>
              <a:t>is developed by </a:t>
            </a:r>
            <a:r>
              <a:rPr lang="en-US" sz="1200" dirty="0">
                <a:solidFill>
                  <a:srgbClr val="0033CC"/>
                </a:solidFill>
                <a:latin typeface="Tahoma" pitchFamily="34" charset="0"/>
              </a:rPr>
              <a:t>Ivo Busko</a:t>
            </a:r>
            <a:r>
              <a:rPr lang="en-US" sz="1200" dirty="0">
                <a:latin typeface="Tahoma" pitchFamily="34" charset="0"/>
              </a:rPr>
              <a:t> at the Science Software Branch at   </a:t>
            </a:r>
          </a:p>
          <a:p>
            <a:pPr defTabSz="1700213"/>
            <a:r>
              <a:rPr lang="en-US" sz="1200" dirty="0">
                <a:latin typeface="Tahoma" pitchFamily="34" charset="0"/>
              </a:rPr>
              <a:t>                       the Space Telescope Science Institute.</a:t>
            </a:r>
          </a:p>
          <a:p>
            <a:pPr defTabSz="1700213"/>
            <a:endParaRPr lang="en-US" sz="1400" dirty="0">
              <a:latin typeface="Tahoma" pitchFamily="34" charset="0"/>
            </a:endParaRPr>
          </a:p>
          <a:p>
            <a:pPr defTabSz="1700213"/>
            <a:r>
              <a:rPr lang="en-US" sz="1200" dirty="0">
                <a:latin typeface="Tahoma" pitchFamily="34" charset="0"/>
              </a:rPr>
              <a:t>    </a:t>
            </a:r>
            <a:r>
              <a:rPr lang="en-US" sz="1200" dirty="0" smtClean="0">
                <a:latin typeface="Tahoma" pitchFamily="34" charset="0"/>
              </a:rPr>
              <a:t>  Specview </a:t>
            </a:r>
            <a:r>
              <a:rPr lang="en-US" sz="1200" dirty="0">
                <a:latin typeface="Tahoma" pitchFamily="34" charset="0"/>
              </a:rPr>
              <a:t>uses JavaFITS  - Copyright: Thomas McGlynn 1997-1999.</a:t>
            </a:r>
          </a:p>
          <a:p>
            <a:pPr defTabSz="1700213"/>
            <a:endParaRPr lang="en-US" sz="1200" dirty="0">
              <a:latin typeface="Tahoma" pitchFamily="34" charset="0"/>
            </a:endParaRPr>
          </a:p>
          <a:p>
            <a:pPr defTabSz="1700213"/>
            <a:r>
              <a:rPr lang="en-US" sz="1200" dirty="0">
                <a:latin typeface="Tahoma" pitchFamily="34" charset="0"/>
              </a:rPr>
              <a:t>     </a:t>
            </a:r>
            <a:r>
              <a:rPr lang="en-US" sz="1200" dirty="0" smtClean="0">
                <a:latin typeface="Tahoma" pitchFamily="34" charset="0"/>
              </a:rPr>
              <a:t>   </a:t>
            </a:r>
            <a:r>
              <a:rPr lang="en-US" sz="1200" dirty="0">
                <a:latin typeface="Tahoma" pitchFamily="34" charset="0"/>
              </a:rPr>
              <a:t>Specview uses source code created at the Centre de Données </a:t>
            </a:r>
          </a:p>
          <a:p>
            <a:pPr defTabSz="1700213"/>
            <a:r>
              <a:rPr lang="en-US" sz="1200" dirty="0">
                <a:latin typeface="Tahoma" pitchFamily="34" charset="0"/>
              </a:rPr>
              <a:t>             </a:t>
            </a:r>
            <a:r>
              <a:rPr lang="en-US" sz="1200" dirty="0" smtClean="0">
                <a:latin typeface="Tahoma" pitchFamily="34" charset="0"/>
              </a:rPr>
              <a:t>            </a:t>
            </a:r>
            <a:r>
              <a:rPr lang="en-US" sz="1200" dirty="0">
                <a:latin typeface="Tahoma" pitchFamily="34" charset="0"/>
              </a:rPr>
              <a:t>Astronomiques de Strasbourg, France</a:t>
            </a:r>
            <a:r>
              <a:rPr lang="en-US" sz="1200" b="1" dirty="0">
                <a:latin typeface="Tahoma" pitchFamily="34" charset="0"/>
              </a:rPr>
              <a:t>.</a:t>
            </a:r>
          </a:p>
          <a:p>
            <a:pPr defTabSz="1700213"/>
            <a:endParaRPr lang="en-US" sz="1200" b="1" dirty="0">
              <a:latin typeface="Tahoma" pitchFamily="34" charset="0"/>
            </a:endParaRPr>
          </a:p>
          <a:p>
            <a:pPr defTabSz="1700213"/>
            <a:r>
              <a:rPr lang="en-US" sz="1200" b="1" dirty="0">
                <a:latin typeface="Tahoma" pitchFamily="34" charset="0"/>
              </a:rPr>
              <a:t>            </a:t>
            </a:r>
            <a:r>
              <a:rPr lang="en-US" sz="1200" b="1" dirty="0" smtClean="0">
                <a:latin typeface="Tahoma" pitchFamily="34" charset="0"/>
              </a:rPr>
              <a:t>                          </a:t>
            </a:r>
            <a:r>
              <a:rPr lang="en-US" sz="1200" dirty="0" smtClean="0">
                <a:latin typeface="Tahoma" pitchFamily="34" charset="0"/>
              </a:rPr>
              <a:t>Specview </a:t>
            </a:r>
            <a:r>
              <a:rPr lang="en-US" sz="1200" dirty="0">
                <a:latin typeface="Tahoma" pitchFamily="34" charset="0"/>
              </a:rPr>
              <a:t>Web page:</a:t>
            </a:r>
          </a:p>
          <a:p>
            <a:pPr defTabSz="1700213"/>
            <a:r>
              <a:rPr lang="en-US" sz="1200" b="1" dirty="0">
                <a:latin typeface="Tahoma" pitchFamily="34" charset="0"/>
              </a:rPr>
              <a:t>  </a:t>
            </a:r>
            <a:r>
              <a:rPr lang="en-US" sz="1200" b="1" dirty="0" smtClean="0">
                <a:latin typeface="Tahoma" pitchFamily="34" charset="0"/>
              </a:rPr>
              <a:t>   </a:t>
            </a:r>
            <a:r>
              <a:rPr lang="en-US" sz="1200" b="1" dirty="0">
                <a:solidFill>
                  <a:schemeClr val="accent1"/>
                </a:solidFill>
                <a:latin typeface="Tahoma" pitchFamily="34" charset="0"/>
                <a:hlinkClick r:id="rId4"/>
              </a:rPr>
              <a:t>http://www.stsci.edu/resources/software_hardware/specview</a:t>
            </a:r>
            <a:endParaRPr lang="en-US" sz="1200" b="1" dirty="0">
              <a:solidFill>
                <a:schemeClr val="accent1"/>
              </a:solidFill>
              <a:latin typeface="Tahoma" pitchFamily="34" charset="0"/>
            </a:endParaRPr>
          </a:p>
          <a:p>
            <a:pPr defTabSz="1700213"/>
            <a:endParaRPr lang="en-US" sz="1200" dirty="0">
              <a:solidFill>
                <a:schemeClr val="accent1"/>
              </a:solidFill>
              <a:latin typeface="Tahoma" pitchFamily="34" charset="0"/>
            </a:endParaRPr>
          </a:p>
          <a:p>
            <a:pPr defTabSz="1700213"/>
            <a:r>
              <a:rPr lang="en-US" sz="1200" dirty="0">
                <a:solidFill>
                  <a:schemeClr val="accent1"/>
                </a:solidFill>
                <a:latin typeface="Tahoma" pitchFamily="34" charset="0"/>
              </a:rPr>
              <a:t>          </a:t>
            </a:r>
            <a:r>
              <a:rPr lang="en-US" sz="1200" dirty="0" smtClean="0">
                <a:solidFill>
                  <a:schemeClr val="accent1"/>
                </a:solidFill>
                <a:latin typeface="Tahoma" pitchFamily="34" charset="0"/>
              </a:rPr>
              <a:t>             </a:t>
            </a:r>
            <a:r>
              <a:rPr lang="en-US" sz="1200" dirty="0" smtClean="0">
                <a:latin typeface="Tahoma" pitchFamily="34" charset="0"/>
              </a:rPr>
              <a:t>Specview </a:t>
            </a:r>
            <a:r>
              <a:rPr lang="en-US" sz="1200" dirty="0">
                <a:latin typeface="Tahoma" pitchFamily="34" charset="0"/>
              </a:rPr>
              <a:t>is distributed under a BSD license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2915</TotalTime>
  <Words>78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STScI/CSO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busko</dc:creator>
  <cp:lastModifiedBy>busk</cp:lastModifiedBy>
  <cp:revision>35</cp:revision>
  <dcterms:created xsi:type="dcterms:W3CDTF">2005-01-17T17:56:59Z</dcterms:created>
  <dcterms:modified xsi:type="dcterms:W3CDTF">2011-08-08T12:59:44Z</dcterms:modified>
</cp:coreProperties>
</file>